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COVER SLIDE — Replace title, subtitle, author names, affiliations, and session info. The logo is fixed.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CONTENT SLIDE — Replace bullet text. Keep bullets concise. Delete unused rows.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TWO-COLUMN SLIDE — Ideal for Method vs Results, Before vs After, or two parallel topics.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IMAGE+TEXT SLIDE — Click the grey box and use Insert &gt; Image to replace with your figure. Update caption below.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TABLE SLIDE — Replace parameter names and values. Add or remove rows by copying existing rows in PowerPoint.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CLOSING SLIDE — Replace presenter name, institution, and email. Update or delete the acknowledgements line.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766560" y="-1097280"/>
            <a:ext cx="4114800" cy="4114800"/>
          </a:xfrm>
          <a:prstGeom prst="ellipse">
            <a:avLst/>
          </a:prstGeom>
          <a:solidFill>
            <a:srgbClr val="1E3A6E">
              <a:alpha val="45000"/>
            </a:srgbClr>
          </a:solidFill>
          <a:ln w="6350">
            <a:solidFill>
              <a:srgbClr val="C9A84C">
                <a:alpha val="4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0" y="-548640"/>
            <a:ext cx="2926080" cy="2926080"/>
          </a:xfrm>
          <a:prstGeom prst="ellipse">
            <a:avLst/>
          </a:prstGeom>
          <a:solidFill>
            <a:srgbClr val="16285C">
              <a:alpha val="60000"/>
            </a:srgbClr>
          </a:solidFill>
          <a:ln w="3810">
            <a:solidFill>
              <a:srgbClr val="C9A84C">
                <a:alpha val="5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3200400"/>
            <a:ext cx="5943600" cy="25603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4747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E6D4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16ᵗʰ INTERNATIONAL CONGRESS ON ADVANCES IN CIVIL ENGINEERING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457200" y="804672"/>
            <a:ext cx="804672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Presentation Title Goes Here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457200" y="2304288"/>
            <a:ext cx="6858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E6D4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Subtitle or brief description of the paper / topic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3310128"/>
            <a:ext cx="6400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 Name¹, Co-Author Name²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¹ Institution / University, Country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² Institution / University, Country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420624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E6D4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Session: [Session Name]   ·   [Date], Trabzon, Türkiye</a:t>
            </a:r>
            <a:endParaRPr lang="en-US" sz="900" dirty="0"/>
          </a:p>
        </p:txBody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26680" y="3017520"/>
            <a:ext cx="1051560" cy="10515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6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01168"/>
            <a:ext cx="8321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D1B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Slide Title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5B61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/ Topic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24128"/>
            <a:ext cx="8138160" cy="20117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1170432"/>
            <a:ext cx="813816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C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key point — replace this with your main idea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C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 key point — keep each bullet to one concise sentence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C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Third key point — avoid full paragraphs on slides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C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Fourth key point — use sub-items for supporting detail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C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Fifth key point — aim for 5–7 bullets maximum per slide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0" y="4759452"/>
            <a:ext cx="9144000" cy="91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4759452"/>
            <a:ext cx="9144000" cy="384048"/>
          </a:xfrm>
          <a:prstGeom prst="rect">
            <a:avLst/>
          </a:prstGeom>
          <a:solidFill>
            <a:srgbClr val="0D1B3E"/>
          </a:solidFill>
          <a:ln/>
        </p:spPr>
      </p:sp>
      <p:sp>
        <p:nvSpPr>
          <p:cNvPr id="8" name="Text 6"/>
          <p:cNvSpPr/>
          <p:nvPr/>
        </p:nvSpPr>
        <p:spPr>
          <a:xfrm>
            <a:off x="164592" y="47777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00" dirty="0">
                <a:solidFill>
                  <a:srgbClr val="E6D4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ACE2026 · 16th International Congress on Advances in Civil Engineering · Trabzon, Türkiye · 12–14 October 2026</a:t>
            </a:r>
            <a:endParaRPr lang="en-US" sz="700" dirty="0"/>
          </a:p>
        </p:txBody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12480" y="477774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6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01168"/>
            <a:ext cx="8321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D1B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Two-Column Layout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5B61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for comparisons, methods vs. results, or two topics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24128"/>
            <a:ext cx="8138160" cy="20117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1170432"/>
            <a:ext cx="3968496" cy="320040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8890">
            <a:solidFill>
              <a:srgbClr val="E6D4A0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21792" y="1280160"/>
            <a:ext cx="37307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Column A Heading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21792" y="1700784"/>
            <a:ext cx="3730752" cy="2514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1C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point in this column</a:t>
            </a:r>
            <a:endParaRPr lang="en-US" sz="13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1C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 point here</a:t>
            </a:r>
            <a:endParaRPr lang="en-US" sz="13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1C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Third supporting point</a:t>
            </a:r>
            <a:endParaRPr lang="en-US" sz="13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1C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Fourth point — adapt to your content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672584" y="1170432"/>
            <a:ext cx="3968496" cy="320040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8890">
            <a:solidFill>
              <a:srgbClr val="E6D4A0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791456" y="1280160"/>
            <a:ext cx="37307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Column B Heading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791456" y="1700784"/>
            <a:ext cx="3730752" cy="2514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1C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point in this column</a:t>
            </a:r>
            <a:endParaRPr lang="en-US" sz="13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1C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 point here</a:t>
            </a:r>
            <a:endParaRPr lang="en-US" sz="13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1C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Third supporting point</a:t>
            </a:r>
            <a:endParaRPr lang="en-US" sz="13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1C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Fourth point — adapt to your content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0" y="4759452"/>
            <a:ext cx="9144000" cy="91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4759452"/>
            <a:ext cx="9144000" cy="384048"/>
          </a:xfrm>
          <a:prstGeom prst="rect">
            <a:avLst/>
          </a:prstGeom>
          <a:solidFill>
            <a:srgbClr val="0D1B3E"/>
          </a:solidFill>
          <a:ln/>
        </p:spPr>
      </p:sp>
      <p:sp>
        <p:nvSpPr>
          <p:cNvPr id="13" name="Text 11"/>
          <p:cNvSpPr/>
          <p:nvPr/>
        </p:nvSpPr>
        <p:spPr>
          <a:xfrm>
            <a:off x="164592" y="47777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00" dirty="0">
                <a:solidFill>
                  <a:srgbClr val="E6D4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ACE2026 · 16th International Congress on Advances in Civil Engineering · Trabzon, Türkiye · 12–14 October 2026</a:t>
            </a:r>
            <a:endParaRPr lang="en-US" sz="700" dirty="0"/>
          </a:p>
        </p:txBody>
      </p:sp>
      <p:pic>
        <p:nvPicPr>
          <p:cNvPr id="1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12480" y="477774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6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01168"/>
            <a:ext cx="8321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D1B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Image &amp; Text Layout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5B61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for figures, photos, diagrams, or maps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24128"/>
            <a:ext cx="8138160" cy="20117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1170432"/>
            <a:ext cx="4206240" cy="3200400"/>
          </a:xfrm>
          <a:prstGeom prst="rect">
            <a:avLst/>
          </a:prstGeom>
          <a:solidFill>
            <a:srgbClr val="EDF1F8"/>
          </a:solidFill>
          <a:ln w="8890">
            <a:solidFill>
              <a:srgbClr val="E6D4A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70432"/>
            <a:ext cx="420624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9A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Insert your figure, diagram,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9A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photo here ]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02920" y="4361688"/>
            <a:ext cx="42062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5B61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Figure 1. Caption text goes here.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4956048" y="1170432"/>
            <a:ext cx="37490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C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finding or description</a:t>
            </a:r>
            <a:endParaRPr lang="en-US" sz="1300" dirty="0"/>
          </a:p>
          <a:p>
            <a:pPr algn="l" indent="0" marL="0">
              <a:spcAft>
                <a:spcPts val="400"/>
              </a:spcAft>
              <a:buNone/>
            </a:pPr>
            <a:r>
              <a:rPr lang="en-US" sz="400" dirty="0">
                <a:solidFill>
                  <a:srgbClr val="1C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algn="l"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C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what the figure shows. Highlight the most important observation.</a:t>
            </a:r>
            <a:endParaRPr lang="en-US" sz="1300" dirty="0"/>
          </a:p>
          <a:p>
            <a:pPr algn="l" indent="0" marL="0">
              <a:spcAft>
                <a:spcPts val="400"/>
              </a:spcAft>
              <a:buNone/>
            </a:pPr>
            <a:r>
              <a:rPr lang="en-US" sz="400" dirty="0">
                <a:solidFill>
                  <a:srgbClr val="1C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algn="l"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C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Supporting detail</a:t>
            </a:r>
            <a:endParaRPr lang="en-US" sz="1300" dirty="0"/>
          </a:p>
          <a:p>
            <a:pPr algn="l"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C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observation</a:t>
            </a:r>
            <a:endParaRPr lang="en-US" sz="1300" dirty="0"/>
          </a:p>
          <a:p>
            <a:pPr algn="l"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C1F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Third point if needed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0" y="4759452"/>
            <a:ext cx="9144000" cy="91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0" y="4759452"/>
            <a:ext cx="9144000" cy="384048"/>
          </a:xfrm>
          <a:prstGeom prst="rect">
            <a:avLst/>
          </a:prstGeom>
          <a:solidFill>
            <a:srgbClr val="0D1B3E"/>
          </a:solidFill>
          <a:ln/>
        </p:spPr>
      </p:sp>
      <p:sp>
        <p:nvSpPr>
          <p:cNvPr id="11" name="Text 9"/>
          <p:cNvSpPr/>
          <p:nvPr/>
        </p:nvSpPr>
        <p:spPr>
          <a:xfrm>
            <a:off x="164592" y="47777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00" dirty="0">
                <a:solidFill>
                  <a:srgbClr val="E6D4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ACE2026 · 16th International Congress on Advances in Civil Engineering · Trabzon, Türkiye · 12–14 October 2026</a:t>
            </a:r>
            <a:endParaRPr lang="en-US" sz="700" dirty="0"/>
          </a:p>
        </p:txBody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12480" y="477774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6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01168"/>
            <a:ext cx="8321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D1B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Table Layout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5B61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for data comparison, material properties, or results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24128"/>
            <a:ext cx="8138160" cy="20117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1170432"/>
          <a:ext cx="8138160" cy="3108960"/>
        </p:xfrm>
        <a:graphic>
          <a:graphicData uri="http://schemas.openxmlformats.org/drawingml/2006/table">
            <a:tbl>
              <a:tblPr/>
              <a:tblGrid>
                <a:gridCol w="2194560"/>
                <a:gridCol w="1463040"/>
                <a:gridCol w="1463040"/>
                <a:gridCol w="1463040"/>
                <a:gridCol w="1554480"/>
              </a:tblGrid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Parameter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 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 B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 C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Unit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E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Parameter 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MPa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Parameter 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0.28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1F8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Parameter 3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kg/m³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Parameter 4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1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kN/m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1F8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Parameter 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0.97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C1F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502920" y="4343400"/>
            <a:ext cx="8138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5B61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 1. Replace column headers and data with your own values. Add/remove rows as needed.</a:t>
            </a:r>
            <a:endParaRPr lang="en-US" sz="800" dirty="0"/>
          </a:p>
        </p:txBody>
      </p:sp>
      <p:sp>
        <p:nvSpPr>
          <p:cNvPr id="7" name="Shape 4"/>
          <p:cNvSpPr/>
          <p:nvPr/>
        </p:nvSpPr>
        <p:spPr>
          <a:xfrm>
            <a:off x="0" y="4759452"/>
            <a:ext cx="9144000" cy="91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0" y="4759452"/>
            <a:ext cx="9144000" cy="384048"/>
          </a:xfrm>
          <a:prstGeom prst="rect">
            <a:avLst/>
          </a:prstGeom>
          <a:solidFill>
            <a:srgbClr val="0D1B3E"/>
          </a:solidFill>
          <a:ln/>
        </p:spPr>
      </p:sp>
      <p:sp>
        <p:nvSpPr>
          <p:cNvPr id="9" name="Text 6"/>
          <p:cNvSpPr/>
          <p:nvPr/>
        </p:nvSpPr>
        <p:spPr>
          <a:xfrm>
            <a:off x="164592" y="47777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00" dirty="0">
                <a:solidFill>
                  <a:srgbClr val="E6D4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ACE2026 · 16th International Congress on Advances in Civil Engineering · Trabzon, Türkiye · 12–14 October 2026</a:t>
            </a:r>
            <a:endParaRPr lang="en-US" sz="700" dirty="0"/>
          </a:p>
        </p:txBody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12480" y="477774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182880"/>
            <a:ext cx="3474720" cy="3474720"/>
          </a:xfrm>
          <a:prstGeom prst="ellipse">
            <a:avLst/>
          </a:prstGeom>
          <a:solidFill>
            <a:srgbClr val="1E3A6E">
              <a:alpha val="50000"/>
            </a:srgbClr>
          </a:solidFill>
          <a:ln w="6350">
            <a:solidFill>
              <a:srgbClr val="C9A84C">
                <a:alpha val="4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1901952"/>
            <a:ext cx="5029200" cy="25603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548640"/>
            <a:ext cx="5943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Thank You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457200" y="2084832"/>
            <a:ext cx="53035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Presenter Name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 / Department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email@institution.edu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3310128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i="1" dirty="0">
                <a:solidFill>
                  <a:srgbClr val="E6D4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Acknowledgements: Replace or delete this line — funding agencies, collaborators, etc.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457200" y="3840480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50" kern="0" dirty="0">
                <a:solidFill>
                  <a:srgbClr val="E6D4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ACE2026 · 16th International Congress on Advances in Civil Engineering · Trabzon, Türkiye</a:t>
            </a:r>
            <a:endParaRPr lang="en-US" sz="85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80960" y="3108960"/>
            <a:ext cx="1051560" cy="10515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ACE2026 Presentation Template</dc:title>
  <dc:subject>16th International Congress on Advances in Civil Engineering</dc:subject>
  <dc:creator>ACE2026 Organizing Committee</dc:creator>
  <cp:lastModifiedBy>ACE2026 Organizing Committee</cp:lastModifiedBy>
  <cp:revision>1</cp:revision>
  <dcterms:created xsi:type="dcterms:W3CDTF">2026-07-01T18:30:01Z</dcterms:created>
  <dcterms:modified xsi:type="dcterms:W3CDTF">2026-07-01T18:30:01Z</dcterms:modified>
</cp:coreProperties>
</file>